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legreya" panose="020B0604020202020204" charset="0"/>
      <p:regular r:id="rId11"/>
      <p:bold r:id="rId12"/>
      <p:italic r:id="rId13"/>
      <p:boldItalic r:id="rId14"/>
    </p:embeddedFont>
    <p:embeddedFont>
      <p:font typeface="Nunito" panose="020B060402020202020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microsoft.com/office/2015/10/relationships/revisionInfo" Target="revisionInfo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4" name="Shape 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Shape 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8" name="Shape 18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Shape 1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Shape 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6" name="Shape 26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Shape 2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0" name="Shape 30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Shape 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1" name="Shape 1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Shape 11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Shape 1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Shape 4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" name="Shape 4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Shape 4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Shape 8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4" name="Shape 8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Shape 8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9" name="Shape 89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Shape 9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200"/>
            </a:lvl1pPr>
            <a:lvl2pPr lvl="1" algn="ctr">
              <a:spcBef>
                <a:spcPts val="0"/>
              </a:spcBef>
              <a:buSzPct val="100000"/>
              <a:defRPr sz="3200"/>
            </a:lvl2pPr>
            <a:lvl3pPr lvl="2" algn="ctr">
              <a:spcBef>
                <a:spcPts val="0"/>
              </a:spcBef>
              <a:buSzPct val="100000"/>
              <a:defRPr sz="3200"/>
            </a:lvl3pPr>
            <a:lvl4pPr lvl="3" algn="ctr">
              <a:spcBef>
                <a:spcPts val="0"/>
              </a:spcBef>
              <a:buSzPct val="100000"/>
              <a:defRPr sz="3200"/>
            </a:lvl4pPr>
            <a:lvl5pPr lvl="4" algn="ctr">
              <a:spcBef>
                <a:spcPts val="0"/>
              </a:spcBef>
              <a:buSzPct val="100000"/>
              <a:defRPr sz="3200"/>
            </a:lvl5pPr>
            <a:lvl6pPr lvl="5" algn="ctr">
              <a:spcBef>
                <a:spcPts val="0"/>
              </a:spcBef>
              <a:buSzPct val="100000"/>
              <a:defRPr sz="3200"/>
            </a:lvl6pPr>
            <a:lvl7pPr lvl="6" algn="ctr">
              <a:spcBef>
                <a:spcPts val="0"/>
              </a:spcBef>
              <a:buSzPct val="100000"/>
              <a:defRPr sz="3200"/>
            </a:lvl7pPr>
            <a:lvl8pPr lvl="7" algn="ctr">
              <a:spcBef>
                <a:spcPts val="0"/>
              </a:spcBef>
              <a:buSzPct val="100000"/>
              <a:defRPr sz="3200"/>
            </a:lvl8pPr>
            <a:lvl9pPr lvl="8" algn="ctr"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lang="en"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hape 128"/>
          <p:cNvPicPr preferRelativeResize="0"/>
          <p:nvPr/>
        </p:nvPicPr>
        <p:blipFill>
          <a:blip r:embed="rId3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311700" y="2908325"/>
            <a:ext cx="8520600" cy="98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Rachael Jensen, Alyssa Marquiss, Lauren Van Wagenen, Kailyn Balls &amp; Kirsten Balls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ctrTitle"/>
          </p:nvPr>
        </p:nvSpPr>
        <p:spPr>
          <a:xfrm>
            <a:off x="311700" y="556375"/>
            <a:ext cx="8520600" cy="1916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>
                <a:latin typeface="Alegreya"/>
                <a:ea typeface="Alegreya"/>
                <a:cs typeface="Alegreya"/>
                <a:sym typeface="Alegreya"/>
              </a:rPr>
              <a:t>Applebee’s Flapjack Fundraiser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819160" y="461591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Project Planning 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311700" y="1025077"/>
            <a:ext cx="5004900" cy="37916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We wanted to do a project focused on Humanitarian relief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Researched for opportunities to fundraise in our area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Contacted Applebee’s asking them about their Flapjack Fundraiser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Set up meeting with Lyle, the head of the fundraiser events to ask questions and discuss details and requirements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Signed a contract with them agreeing that we owe them $400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Turned in a $100 deposit by splitting it to $20/person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Created pre-sale tickets to use for our fundraiser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Allowed to create our own price for the tickets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endParaRPr sz="1400" dirty="0"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sz="1400" dirty="0"/>
          </a:p>
        </p:txBody>
      </p:sp>
      <p:pic>
        <p:nvPicPr>
          <p:cNvPr id="137" name="Shape 137"/>
          <p:cNvPicPr preferRelativeResize="0"/>
          <p:nvPr/>
        </p:nvPicPr>
        <p:blipFill rotWithShape="1">
          <a:blip r:embed="rId3">
            <a:alphaModFix/>
          </a:blip>
          <a:srcRect l="5500" t="12793" r="5500"/>
          <a:stretch/>
        </p:blipFill>
        <p:spPr>
          <a:xfrm>
            <a:off x="5617700" y="1152475"/>
            <a:ext cx="2707160" cy="3536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646050" y="61678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Project Planning 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311712" y="1199250"/>
            <a:ext cx="4819500" cy="350500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Contacted local businesses to donate coupons or prizes while we advertise their business in return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Jamba Juice, Wingers, Panda Express, Scare Tower, Pizza Pie Café, FatCats contributed prizes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Started telling people about our event in casual conversation to promote the event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Used Social Media quite a bit to advertise our fundraiser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September 28 we posted in multiple Facebook pages advertising our event to the Rexburg community</a:t>
            </a:r>
          </a:p>
          <a:p>
            <a:pPr marL="457200" lvl="0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ct val="78571"/>
              <a:buChar char="❖"/>
            </a:pPr>
            <a:r>
              <a:rPr lang="en" sz="1400" dirty="0">
                <a:solidFill>
                  <a:srgbClr val="434343"/>
                </a:solidFill>
              </a:rPr>
              <a:t>Created a Facebook event and contacted everyone who said “Interested” to see if they’d commit or not	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endParaRPr sz="1400" dirty="0"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44" name="Shape 144"/>
          <p:cNvPicPr preferRelativeResize="0"/>
          <p:nvPr/>
        </p:nvPicPr>
        <p:blipFill rotWithShape="1">
          <a:blip r:embed="rId3">
            <a:alphaModFix/>
          </a:blip>
          <a:srcRect l="2361" t="38065" r="10164" b="11201"/>
          <a:stretch/>
        </p:blipFill>
        <p:spPr>
          <a:xfrm>
            <a:off x="5131212" y="1396600"/>
            <a:ext cx="3694701" cy="3005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819150" y="647775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Execution 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311700" y="1344500"/>
            <a:ext cx="5858100" cy="3406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>
                <a:solidFill>
                  <a:srgbClr val="434343"/>
                </a:solidFill>
              </a:rPr>
              <a:t>Setting Goals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en" sz="1400">
                <a:solidFill>
                  <a:srgbClr val="434343"/>
                </a:solidFill>
              </a:rPr>
              <a:t>Sell 20 tickets/person = 100 tickets sold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1400">
                <a:solidFill>
                  <a:srgbClr val="434343"/>
                </a:solidFill>
              </a:rPr>
              <a:t>Advertise/sell tickets on certain days, and at specific locations</a:t>
            </a:r>
          </a:p>
          <a:p>
            <a:pPr marL="457200" lvl="0" indent="-317500" rtl="0"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>
                <a:solidFill>
                  <a:srgbClr val="434343"/>
                </a:solidFill>
              </a:rPr>
              <a:t>Meeting Goals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1400">
                <a:solidFill>
                  <a:srgbClr val="434343"/>
                </a:solidFill>
              </a:rPr>
              <a:t>Sold more than 20 tickets/person = 117 tickets sold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1400">
                <a:solidFill>
                  <a:srgbClr val="434343"/>
                </a:solidFill>
              </a:rPr>
              <a:t>Raised over $600 to send to Save the Children Foundation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51" name="Shape 151"/>
          <p:cNvPicPr preferRelativeResize="0"/>
          <p:nvPr/>
        </p:nvPicPr>
        <p:blipFill rotWithShape="1">
          <a:blip r:embed="rId3">
            <a:alphaModFix/>
          </a:blip>
          <a:srcRect t="4131" b="12067"/>
          <a:stretch/>
        </p:blipFill>
        <p:spPr>
          <a:xfrm>
            <a:off x="5636425" y="986400"/>
            <a:ext cx="2800224" cy="3128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819150" y="360050"/>
            <a:ext cx="4254300" cy="690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Roadblocks 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584791" y="976521"/>
            <a:ext cx="5035259" cy="406331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0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200" dirty="0">
                <a:solidFill>
                  <a:srgbClr val="434343"/>
                </a:solidFill>
              </a:rPr>
              <a:t>We found it difficult selling tickets door to door</a:t>
            </a: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200" dirty="0">
                <a:solidFill>
                  <a:srgbClr val="434343"/>
                </a:solidFill>
              </a:rPr>
              <a:t>Not a lot of people had the money to donate and/or buy a ticket</a:t>
            </a: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200" dirty="0">
                <a:solidFill>
                  <a:srgbClr val="434343"/>
                </a:solidFill>
              </a:rPr>
              <a:t>College town, low interest in spending money</a:t>
            </a: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200" dirty="0">
                <a:solidFill>
                  <a:srgbClr val="434343"/>
                </a:solidFill>
              </a:rPr>
              <a:t>People who said they would go and pay at the door, bailed last minute </a:t>
            </a: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200" dirty="0">
                <a:solidFill>
                  <a:srgbClr val="434343"/>
                </a:solidFill>
              </a:rPr>
              <a:t>Walmart and Broulims wouldn’t let us advertise outside their store</a:t>
            </a: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200" dirty="0">
                <a:solidFill>
                  <a:srgbClr val="434343"/>
                </a:solidFill>
              </a:rPr>
              <a:t>Finding effective ways to accept money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200" dirty="0">
                <a:solidFill>
                  <a:srgbClr val="434343"/>
                </a:solidFill>
              </a:rPr>
              <a:t>How we overcame them</a:t>
            </a: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200" dirty="0">
                <a:solidFill>
                  <a:srgbClr val="434343"/>
                </a:solidFill>
              </a:rPr>
              <a:t>Finding the right crowd to sell to</a:t>
            </a: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200" dirty="0">
                <a:solidFill>
                  <a:srgbClr val="434343"/>
                </a:solidFill>
              </a:rPr>
              <a:t>Referrals</a:t>
            </a:r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200" dirty="0">
                <a:solidFill>
                  <a:srgbClr val="434343"/>
                </a:solidFill>
              </a:rPr>
              <a:t>Building a network</a:t>
            </a:r>
          </a:p>
        </p:txBody>
      </p:sp>
      <p:pic>
        <p:nvPicPr>
          <p:cNvPr id="158" name="Shape 158" descr="IMG-297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847" y="680484"/>
            <a:ext cx="2954478" cy="3803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727725" y="571275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Feedback 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438675" y="1371925"/>
            <a:ext cx="42261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>
                <a:solidFill>
                  <a:srgbClr val="434343"/>
                </a:solidFill>
              </a:rPr>
              <a:t>People loved the sense of community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>
                <a:solidFill>
                  <a:srgbClr val="434343"/>
                </a:solidFill>
              </a:rPr>
              <a:t>Didn’t know it was a student-run event, found it professional and well done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>
                <a:solidFill>
                  <a:srgbClr val="434343"/>
                </a:solidFill>
              </a:rPr>
              <a:t>Lyle said it was one of the best outcomes he has had with the Applebee’s Flapjack Fundraisers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>
                <a:solidFill>
                  <a:srgbClr val="434343"/>
                </a:solidFill>
              </a:rPr>
              <a:t>Good food, had a blast!</a:t>
            </a: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3">
            <a:alphaModFix/>
          </a:blip>
          <a:srcRect t="10096" r="9436"/>
          <a:stretch/>
        </p:blipFill>
        <p:spPr>
          <a:xfrm>
            <a:off x="4590050" y="1191575"/>
            <a:ext cx="4318453" cy="325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797885" y="452196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Project Aftermath 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538217" y="1062349"/>
            <a:ext cx="4155600" cy="367977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 dirty="0">
                <a:solidFill>
                  <a:srgbClr val="434343"/>
                </a:solidFill>
              </a:rPr>
              <a:t>Helped clean up all the tables before Applebee’s opened at 11 am</a:t>
            </a:r>
          </a:p>
          <a:p>
            <a:pPr marL="457200" lvl="0" indent="-31750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 dirty="0">
                <a:solidFill>
                  <a:srgbClr val="434343"/>
                </a:solidFill>
              </a:rPr>
              <a:t>Counted total cash and paid Applebee’s the other $300 we owed them</a:t>
            </a:r>
          </a:p>
          <a:p>
            <a:pPr marL="457200" lvl="0" indent="-31750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 dirty="0">
                <a:solidFill>
                  <a:srgbClr val="434343"/>
                </a:solidFill>
              </a:rPr>
              <a:t>Left for Walmart to collect a $20 donation and put all cash into a money order</a:t>
            </a:r>
          </a:p>
          <a:p>
            <a:pPr marL="457200" lvl="0" indent="-31750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❖"/>
            </a:pPr>
            <a:r>
              <a:rPr lang="en" sz="1400" dirty="0">
                <a:solidFill>
                  <a:srgbClr val="434343"/>
                </a:solidFill>
              </a:rPr>
              <a:t>Called Save the Children asking how to specifically donate to Hurricane Harvey, and mailed the fundraised money</a:t>
            </a:r>
          </a:p>
        </p:txBody>
      </p:sp>
      <p:pic>
        <p:nvPicPr>
          <p:cNvPr id="172" name="Shape 172"/>
          <p:cNvPicPr preferRelativeResize="0"/>
          <p:nvPr/>
        </p:nvPicPr>
        <p:blipFill rotWithShape="1">
          <a:blip r:embed="rId3">
            <a:alphaModFix/>
          </a:blip>
          <a:srcRect t="15714" b="10821"/>
          <a:stretch/>
        </p:blipFill>
        <p:spPr>
          <a:xfrm>
            <a:off x="4974675" y="1062350"/>
            <a:ext cx="3857626" cy="377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311700" y="204217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/>
              <a:t>Individual Lessons Learned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442</Words>
  <Application>Microsoft Office PowerPoint</Application>
  <PresentationFormat>On-screen Show (16:9)</PresentationFormat>
  <Paragraphs>47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Alegreya</vt:lpstr>
      <vt:lpstr>Nunito</vt:lpstr>
      <vt:lpstr>Arial</vt:lpstr>
      <vt:lpstr>Calibri</vt:lpstr>
      <vt:lpstr>Shift</vt:lpstr>
      <vt:lpstr>Applebee’s Flapjack Fundraiser</vt:lpstr>
      <vt:lpstr>Project Planning </vt:lpstr>
      <vt:lpstr>Project Planning </vt:lpstr>
      <vt:lpstr>Project Execution </vt:lpstr>
      <vt:lpstr>Project Roadblocks </vt:lpstr>
      <vt:lpstr>Project Feedback </vt:lpstr>
      <vt:lpstr>Project Aftermath </vt:lpstr>
      <vt:lpstr>Individual Lessons Learned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Applebee’s Flapjack Fundraiser</dc:title>
  <cp:lastModifiedBy>Balls, Kirsten</cp:lastModifiedBy>
  <cp:revision>1</cp:revision>
  <dcterms:modified xsi:type="dcterms:W3CDTF">2017-10-30T16:59:29Z</dcterms:modified>
</cp:coreProperties>
</file>